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7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5" r:id="rId8"/>
    <p:sldId id="261" r:id="rId9"/>
    <p:sldId id="262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70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46639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37287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331883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909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96876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247933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52114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K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865977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412062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36153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1653092-BBC8-495F-ABB8-05954610220C}" type="datetimeFigureOut">
              <a:rPr lang="en-KE" smtClean="0"/>
              <a:t>23/12/2021</a:t>
            </a:fld>
            <a:endParaRPr lang="en-K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AE26879-4999-4261-9CBE-78CF37553F03}" type="slidenum">
              <a:rPr lang="en-KE" smtClean="0"/>
              <a:t>‹#›</a:t>
            </a:fld>
            <a:endParaRPr lang="en-K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0881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50" r:id="rId3"/>
    <p:sldLayoutId id="2147483851" r:id="rId4"/>
    <p:sldLayoutId id="2147483852" r:id="rId5"/>
    <p:sldLayoutId id="2147483853" r:id="rId6"/>
    <p:sldLayoutId id="2147483854" r:id="rId7"/>
    <p:sldLayoutId id="2147483855" r:id="rId8"/>
    <p:sldLayoutId id="2147483856" r:id="rId9"/>
    <p:sldLayoutId id="2147483857" r:id="rId10"/>
    <p:sldLayoutId id="214748385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174C7-50A2-4F64-92B0-B0BA1E809A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E-SACCO FLEET MANAGER	</a:t>
            </a:r>
            <a:br>
              <a:rPr lang="en-GB" dirty="0"/>
            </a:br>
            <a:endParaRPr lang="en-K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44EF09-7966-4ECD-B93A-2E005DCA300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JOELLA MVUMBI LUNDENGO</a:t>
            </a:r>
          </a:p>
          <a:p>
            <a:r>
              <a:rPr lang="en-GB" dirty="0"/>
              <a:t>X13115898</a:t>
            </a:r>
          </a:p>
          <a:p>
            <a:r>
              <a:rPr lang="en-GB" dirty="0"/>
              <a:t>BUSINESS ANALYST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872707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48A7B-CE4C-4D0B-8112-37D3E8FB3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End.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7860E-0BEC-4A07-96F2-417BB3410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300000"/>
              </a:lnSpc>
            </a:pPr>
            <a:r>
              <a:rPr lang="en-GB" sz="2800" dirty="0"/>
              <a:t>Click On the Links on the Website to Learn More About My work.</a:t>
            </a:r>
          </a:p>
          <a:p>
            <a:pPr algn="just">
              <a:lnSpc>
                <a:spcPct val="300000"/>
              </a:lnSpc>
            </a:pPr>
            <a:r>
              <a:rPr lang="en-GB" sz="2800" dirty="0"/>
              <a:t>Thank You!</a:t>
            </a:r>
            <a:endParaRPr lang="en-KE" sz="2800" dirty="0"/>
          </a:p>
        </p:txBody>
      </p:sp>
    </p:spTree>
    <p:extLst>
      <p:ext uri="{BB962C8B-B14F-4D97-AF65-F5344CB8AC3E}">
        <p14:creationId xmlns:p14="http://schemas.microsoft.com/office/powerpoint/2010/main" val="2177410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2FC3A-1839-4C70-A3D4-249A66579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Definitions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0483A-7C28-4A67-8FA3-14E5CD7FF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800" dirty="0"/>
              <a:t>Matatu Sacco: A managing company for public transport vehicles.</a:t>
            </a:r>
          </a:p>
          <a:p>
            <a:pPr>
              <a:lnSpc>
                <a:spcPct val="100000"/>
              </a:lnSpc>
            </a:pPr>
            <a:r>
              <a:rPr lang="en-GB" sz="2800" dirty="0"/>
              <a:t>Matatus: Mini buses in the public transportation in Kenya</a:t>
            </a:r>
          </a:p>
          <a:p>
            <a:pPr>
              <a:lnSpc>
                <a:spcPct val="100000"/>
              </a:lnSpc>
            </a:pPr>
            <a:r>
              <a:rPr lang="en-GB" sz="2800" dirty="0"/>
              <a:t>Matatu Owner: A person owning a matatu and registers it under a Sacco to do business in public transportation.</a:t>
            </a:r>
          </a:p>
          <a:p>
            <a:pPr>
              <a:lnSpc>
                <a:spcPct val="100000"/>
              </a:lnSpc>
            </a:pPr>
            <a:r>
              <a:rPr lang="en-GB" sz="2800" b="1" dirty="0"/>
              <a:t>Stakeholder</a:t>
            </a:r>
          </a:p>
          <a:p>
            <a:pPr>
              <a:lnSpc>
                <a:spcPct val="100000"/>
              </a:lnSpc>
            </a:pPr>
            <a:r>
              <a:rPr lang="en-GB" sz="2800" dirty="0"/>
              <a:t>Matatu Saccos, Matatu Owners, Software developer, Driver, Potential Passengers</a:t>
            </a:r>
          </a:p>
        </p:txBody>
      </p:sp>
    </p:spTree>
    <p:extLst>
      <p:ext uri="{BB962C8B-B14F-4D97-AF65-F5344CB8AC3E}">
        <p14:creationId xmlns:p14="http://schemas.microsoft.com/office/powerpoint/2010/main" val="2130749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E26C7-F1F9-4BF4-8EBB-F957A5BB7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OVERVIEW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09F6E-5EBC-4FC2-AC93-FCA3DF1B1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GB" sz="2400" dirty="0"/>
              <a:t>A mobile application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Aims at digitizing the management activities of matatu saccos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Matatu saccos are the clients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Matatu owners and drivers are app users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Addressing the problem of using manual management ways.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Will ease data storage and data access.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It is unique in that it addresses particularly saccos and cheap and affordable ways.</a:t>
            </a:r>
            <a:endParaRPr lang="en-KE" sz="2400" dirty="0"/>
          </a:p>
        </p:txBody>
      </p:sp>
    </p:spTree>
    <p:extLst>
      <p:ext uri="{BB962C8B-B14F-4D97-AF65-F5344CB8AC3E}">
        <p14:creationId xmlns:p14="http://schemas.microsoft.com/office/powerpoint/2010/main" val="1355805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D9441-4A19-4784-8210-18CF13DAE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Technologies and Tools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2B01C-9A66-45D3-904B-33EE3BFF8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2800" dirty="0"/>
              <a:t>Mobile app: react native, SQL database, Cloud native SQL for Backup</a:t>
            </a:r>
          </a:p>
          <a:p>
            <a:pPr>
              <a:lnSpc>
                <a:spcPct val="150000"/>
              </a:lnSpc>
            </a:pPr>
            <a:r>
              <a:rPr lang="en-GB" sz="2800" dirty="0"/>
              <a:t>Wireframes: For prototyping,  showcasing features and functionalities</a:t>
            </a:r>
          </a:p>
          <a:p>
            <a:pPr>
              <a:lnSpc>
                <a:spcPct val="150000"/>
              </a:lnSpc>
            </a:pPr>
            <a:r>
              <a:rPr lang="en-GB" sz="2800" dirty="0"/>
              <a:t>Prototyping: </a:t>
            </a:r>
            <a:r>
              <a:rPr lang="en-GB" sz="2800" dirty="0" err="1"/>
              <a:t>Blasmiq</a:t>
            </a:r>
            <a:r>
              <a:rPr lang="en-GB" sz="2800" dirty="0"/>
              <a:t> Software</a:t>
            </a:r>
          </a:p>
          <a:p>
            <a:pPr>
              <a:lnSpc>
                <a:spcPct val="150000"/>
              </a:lnSpc>
            </a:pPr>
            <a:r>
              <a:rPr lang="en-GB" sz="2800" dirty="0"/>
              <a:t>Analysis: MOSCOW</a:t>
            </a:r>
            <a:endParaRPr lang="en-KE" sz="2800" dirty="0"/>
          </a:p>
        </p:txBody>
      </p:sp>
    </p:spTree>
    <p:extLst>
      <p:ext uri="{BB962C8B-B14F-4D97-AF65-F5344CB8AC3E}">
        <p14:creationId xmlns:p14="http://schemas.microsoft.com/office/powerpoint/2010/main" val="1577210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213F5-75A5-4E51-B5D2-D24F90B54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Requirements elicitation and analysis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93D58-9289-426D-AEA7-254201D97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GB" sz="2400" dirty="0"/>
              <a:t>Surveys: Online survey to understand saccos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Interviews: matatu Sacco, matatu owner and software developer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Brainstorming: with stakeholders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Prototype version 1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Requirements workshop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Prototype version 2</a:t>
            </a:r>
          </a:p>
          <a:p>
            <a:pPr>
              <a:lnSpc>
                <a:spcPct val="100000"/>
              </a:lnSpc>
            </a:pPr>
            <a:r>
              <a:rPr lang="en-GB" sz="2400" dirty="0"/>
              <a:t>Interface analysis</a:t>
            </a:r>
            <a:endParaRPr lang="en-KE" sz="2400" dirty="0"/>
          </a:p>
        </p:txBody>
      </p:sp>
    </p:spTree>
    <p:extLst>
      <p:ext uri="{BB962C8B-B14F-4D97-AF65-F5344CB8AC3E}">
        <p14:creationId xmlns:p14="http://schemas.microsoft.com/office/powerpoint/2010/main" val="2284002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2755F-7A82-4A8A-BF94-55FB7854C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Plan and Progress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20C1C-43BA-4F77-AAA6-BEBDFF595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Stakeholder identification </a:t>
            </a:r>
          </a:p>
          <a:p>
            <a:r>
              <a:rPr lang="en-GB" sz="2400" dirty="0"/>
              <a:t>Requirements elicitation</a:t>
            </a:r>
          </a:p>
          <a:p>
            <a:r>
              <a:rPr lang="en-GB" sz="2400" dirty="0"/>
              <a:t>Requirements analysis</a:t>
            </a:r>
          </a:p>
          <a:p>
            <a:r>
              <a:rPr lang="en-GB" sz="2400" dirty="0"/>
              <a:t>Development of IEEE specifications document.</a:t>
            </a:r>
          </a:p>
          <a:p>
            <a:r>
              <a:rPr lang="en-GB" sz="2400" dirty="0"/>
              <a:t>Remaining review of IEEE document with stakeholders before handing over for development.</a:t>
            </a:r>
          </a:p>
          <a:p>
            <a:r>
              <a:rPr lang="en-GB" sz="2400" dirty="0"/>
              <a:t>Challenge remains of time differences.</a:t>
            </a:r>
          </a:p>
          <a:p>
            <a:r>
              <a:rPr lang="en-GB" sz="2400" b="1" dirty="0"/>
              <a:t>Watch Demonstration….</a:t>
            </a:r>
            <a:endParaRPr lang="en-KE" sz="2400" b="1" dirty="0"/>
          </a:p>
        </p:txBody>
      </p:sp>
    </p:spTree>
    <p:extLst>
      <p:ext uri="{BB962C8B-B14F-4D97-AF65-F5344CB8AC3E}">
        <p14:creationId xmlns:p14="http://schemas.microsoft.com/office/powerpoint/2010/main" val="2591120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tatu Sacco2">
            <a:hlinkClick r:id="" action="ppaction://media"/>
            <a:extLst>
              <a:ext uri="{FF2B5EF4-FFF2-40B4-BE49-F238E27FC236}">
                <a16:creationId xmlns:a16="http://schemas.microsoft.com/office/drawing/2014/main" id="{781D9D8D-ADC6-4E70-BC46-68BBB06D704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375041"/>
          </a:xfrm>
        </p:spPr>
      </p:pic>
    </p:spTree>
    <p:extLst>
      <p:ext uri="{BB962C8B-B14F-4D97-AF65-F5344CB8AC3E}">
        <p14:creationId xmlns:p14="http://schemas.microsoft.com/office/powerpoint/2010/main" val="68976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9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E1B72-0D5B-49CB-A46B-92F1DB427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 &amp; A	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F7BDC-8442-4B4A-8025-5DE75F3CA0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E" sz="2400" b="1" dirty="0"/>
              <a:t>What is the most difficult part of your project which you have completed so far?</a:t>
            </a:r>
          </a:p>
          <a:p>
            <a:pPr lvl="1"/>
            <a:r>
              <a:rPr lang="en-GB" sz="2400" dirty="0"/>
              <a:t>Requirements gathering</a:t>
            </a:r>
          </a:p>
          <a:p>
            <a:pPr lvl="1"/>
            <a:r>
              <a:rPr lang="en-GB" sz="2400" dirty="0"/>
              <a:t>Distance constraints and time differences.</a:t>
            </a:r>
          </a:p>
          <a:p>
            <a:pPr lvl="1"/>
            <a:r>
              <a:rPr lang="en-GB" sz="2400" dirty="0"/>
              <a:t>Planned with stakeholders and handled it as a team.</a:t>
            </a:r>
            <a:endParaRPr lang="en-GB" sz="2400" b="1" dirty="0"/>
          </a:p>
          <a:p>
            <a:r>
              <a:rPr lang="en-IE" sz="2400" b="1" dirty="0"/>
              <a:t>What is the most challenging aspect of your project which is yet to be completed and how do you plan to go about it? </a:t>
            </a:r>
          </a:p>
          <a:p>
            <a:pPr lvl="1"/>
            <a:r>
              <a:rPr lang="en-IE" sz="2400" dirty="0"/>
              <a:t>Planning meetups with the stakeholders remotely.</a:t>
            </a:r>
          </a:p>
          <a:p>
            <a:pPr lvl="1"/>
            <a:r>
              <a:rPr lang="en-IE" sz="2400" dirty="0"/>
              <a:t>Needed for IEEE requirements document review.</a:t>
            </a:r>
          </a:p>
          <a:p>
            <a:pPr lvl="1"/>
            <a:r>
              <a:rPr lang="en-IE" sz="2400" dirty="0"/>
              <a:t>Resolved to first calling them before sending emails.</a:t>
            </a:r>
          </a:p>
          <a:p>
            <a:pPr lvl="1"/>
            <a:endParaRPr lang="en-KE" dirty="0"/>
          </a:p>
          <a:p>
            <a:pPr marL="457200" lvl="1" indent="0" algn="just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9252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E181A-AED2-49DC-B98D-50AC271DD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 &amp; A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58F5E-1405-44A0-87B4-885D5CBC0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sz="2800" b="1" dirty="0"/>
              <a:t>How did you choose your requirements elicitation activities?</a:t>
            </a:r>
            <a:endParaRPr lang="en-KE" sz="2800" b="1" dirty="0"/>
          </a:p>
          <a:p>
            <a:pPr lvl="1">
              <a:lnSpc>
                <a:spcPct val="150000"/>
              </a:lnSpc>
            </a:pPr>
            <a:r>
              <a:rPr lang="en-GB" sz="2800" dirty="0"/>
              <a:t>Made stakeholders the experts</a:t>
            </a:r>
          </a:p>
          <a:p>
            <a:pPr lvl="1">
              <a:lnSpc>
                <a:spcPct val="150000"/>
              </a:lnSpc>
            </a:pPr>
            <a:r>
              <a:rPr lang="en-GB" sz="2800" dirty="0"/>
              <a:t>Used </a:t>
            </a:r>
            <a:r>
              <a:rPr lang="en-GB" sz="2800" dirty="0" err="1"/>
              <a:t>Babok</a:t>
            </a:r>
            <a:r>
              <a:rPr lang="en-GB" sz="2800" dirty="0"/>
              <a:t> knowledge and guidelines</a:t>
            </a:r>
          </a:p>
          <a:p>
            <a:pPr lvl="1">
              <a:lnSpc>
                <a:spcPct val="150000"/>
              </a:lnSpc>
            </a:pPr>
            <a:r>
              <a:rPr lang="en-GB" sz="2800" dirty="0"/>
              <a:t>Chose surveys, interviews, brainstorming, requirements workshop, prototyping and interface analysis.</a:t>
            </a:r>
          </a:p>
          <a:p>
            <a:pPr lvl="1">
              <a:lnSpc>
                <a:spcPct val="150000"/>
              </a:lnSpc>
            </a:pPr>
            <a:r>
              <a:rPr lang="en-GB" sz="2800" dirty="0"/>
              <a:t>Considered distance thus choose virtual meetings</a:t>
            </a:r>
            <a:endParaRPr lang="en-KE" sz="2800" dirty="0"/>
          </a:p>
        </p:txBody>
      </p:sp>
    </p:spTree>
    <p:extLst>
      <p:ext uri="{BB962C8B-B14F-4D97-AF65-F5344CB8AC3E}">
        <p14:creationId xmlns:p14="http://schemas.microsoft.com/office/powerpoint/2010/main" val="28451263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51</TotalTime>
  <Words>380</Words>
  <Application>Microsoft Office PowerPoint</Application>
  <PresentationFormat>Widescreen</PresentationFormat>
  <Paragraphs>57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Calibri</vt:lpstr>
      <vt:lpstr>Calibri Light</vt:lpstr>
      <vt:lpstr>Retrospect</vt:lpstr>
      <vt:lpstr>E-SACCO FLEET MANAGER  </vt:lpstr>
      <vt:lpstr>Definitions</vt:lpstr>
      <vt:lpstr>PROJECT OVERVIEW</vt:lpstr>
      <vt:lpstr>Technologies and Tools</vt:lpstr>
      <vt:lpstr>Requirements elicitation and analysis</vt:lpstr>
      <vt:lpstr>Project Plan and Progress</vt:lpstr>
      <vt:lpstr>PowerPoint Presentation</vt:lpstr>
      <vt:lpstr>Q &amp; A </vt:lpstr>
      <vt:lpstr>Q &amp; A</vt:lpstr>
      <vt:lpstr>The End.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E-SACCO FLEET MANAGER</dc:title>
  <dc:creator>PETER</dc:creator>
  <cp:lastModifiedBy>PETER</cp:lastModifiedBy>
  <cp:revision>9</cp:revision>
  <dcterms:created xsi:type="dcterms:W3CDTF">2021-12-22T20:04:29Z</dcterms:created>
  <dcterms:modified xsi:type="dcterms:W3CDTF">2021-12-23T11:48:14Z</dcterms:modified>
</cp:coreProperties>
</file>

<file path=docProps/thumbnail.jpeg>
</file>